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2"/>
    <p:sldMasterId id="2147483722" r:id="rId3"/>
  </p:sldMasterIdLst>
  <p:notesMasterIdLst>
    <p:notesMasterId r:id="rId5"/>
  </p:notesMasterIdLst>
  <p:handoutMasterIdLst>
    <p:handoutMasterId r:id="rId6"/>
  </p:handoutMasterIdLst>
  <p:sldIdLst>
    <p:sldId id="263" r:id="rId4"/>
  </p:sldIdLst>
  <p:sldSz cx="51206400" cy="28803600"/>
  <p:notesSz cx="9236075" cy="7010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99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9072" userDrawn="1">
          <p15:clr>
            <a:srgbClr val="A4A3A4"/>
          </p15:clr>
        </p15:guide>
        <p15:guide id="2" pos="161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99"/>
    <a:srgbClr val="000058"/>
    <a:srgbClr val="000066"/>
    <a:srgbClr val="8AA5DC"/>
    <a:srgbClr val="FFFFFF"/>
    <a:srgbClr val="FF33CC"/>
    <a:srgbClr val="333333"/>
    <a:srgbClr val="FFFFCC"/>
    <a:srgbClr val="004442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0634" autoAdjust="0"/>
    <p:restoredTop sz="96307" autoAdjust="0"/>
  </p:normalViewPr>
  <p:slideViewPr>
    <p:cSldViewPr>
      <p:cViewPr varScale="1">
        <p:scale>
          <a:sx n="19" d="100"/>
          <a:sy n="19" d="100"/>
        </p:scale>
        <p:origin x="1114" y="115"/>
      </p:cViewPr>
      <p:guideLst>
        <p:guide orient="horz" pos="9072"/>
        <p:guide pos="1612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87800" cy="3889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398" tIns="46199" rIns="92398" bIns="46199" numCol="1" anchor="t" anchorCtr="0" compatLnSpc="1">
            <a:prstTxWarp prst="textNoShape">
              <a:avLst/>
            </a:prstTxWarp>
          </a:bodyPr>
          <a:lstStyle>
            <a:lvl1pPr defTabSz="923925" eaLnBrk="0" hangingPunct="0">
              <a:spcBef>
                <a:spcPct val="0"/>
              </a:spcBef>
              <a:buFontTx/>
              <a:buNone/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13350" y="0"/>
            <a:ext cx="3986213" cy="3889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398" tIns="46199" rIns="92398" bIns="46199" numCol="1" anchor="t" anchorCtr="0" compatLnSpc="1">
            <a:prstTxWarp prst="textNoShape">
              <a:avLst/>
            </a:prstTxWarp>
          </a:bodyPr>
          <a:lstStyle>
            <a:lvl1pPr algn="r" defTabSz="923925" eaLnBrk="0" hangingPunct="0">
              <a:spcBef>
                <a:spcPct val="0"/>
              </a:spcBef>
              <a:buFontTx/>
              <a:buNone/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21463"/>
            <a:ext cx="3987800" cy="3889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398" tIns="46199" rIns="92398" bIns="46199" numCol="1" anchor="b" anchorCtr="0" compatLnSpc="1">
            <a:prstTxWarp prst="textNoShape">
              <a:avLst/>
            </a:prstTxWarp>
          </a:bodyPr>
          <a:lstStyle>
            <a:lvl1pPr defTabSz="923925" eaLnBrk="0" hangingPunct="0">
              <a:spcBef>
                <a:spcPct val="0"/>
              </a:spcBef>
              <a:buFontTx/>
              <a:buNone/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13350" y="6621463"/>
            <a:ext cx="3986213" cy="3889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398" tIns="46199" rIns="92398" bIns="46199" numCol="1" anchor="b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986E20E-F5A6-49FD-9C8A-1FBB953C85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28382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44102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6188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23925" y="3373438"/>
            <a:ext cx="7388225" cy="276066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072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40168" y="8947370"/>
            <a:ext cx="43526075" cy="61745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80325" y="16322040"/>
            <a:ext cx="35845750" cy="7360920"/>
          </a:xfrm>
        </p:spPr>
        <p:txBody>
          <a:bodyPr/>
          <a:lstStyle>
            <a:lvl1pPr marL="0" indent="0" algn="ctr">
              <a:buNone/>
              <a:defRPr/>
            </a:lvl1pPr>
            <a:lvl2pPr marL="360033" indent="0" algn="ctr">
              <a:buNone/>
              <a:defRPr/>
            </a:lvl2pPr>
            <a:lvl3pPr marL="720066" indent="0" algn="ctr">
              <a:buNone/>
              <a:defRPr/>
            </a:lvl3pPr>
            <a:lvl4pPr marL="1080100" indent="0" algn="ctr">
              <a:buNone/>
              <a:defRPr/>
            </a:lvl4pPr>
            <a:lvl5pPr marL="1440134" indent="0" algn="ctr">
              <a:buNone/>
              <a:defRPr/>
            </a:lvl5pPr>
            <a:lvl6pPr marL="1800167" indent="0" algn="ctr">
              <a:buNone/>
              <a:defRPr/>
            </a:lvl6pPr>
            <a:lvl7pPr marL="2160200" indent="0" algn="ctr">
              <a:buNone/>
              <a:defRPr/>
            </a:lvl7pPr>
            <a:lvl8pPr marL="2520233" indent="0" algn="ctr">
              <a:buNone/>
              <a:defRPr/>
            </a:lvl8pPr>
            <a:lvl9pPr marL="2880266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68120-A600-4E1A-9A2A-FE6F4E015D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7439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1F533B-88F5-4188-9752-DAA9A1B1B7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4027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4955" y="18508564"/>
            <a:ext cx="43526075" cy="5720715"/>
          </a:xfrm>
        </p:spPr>
        <p:txBody>
          <a:bodyPr anchor="t"/>
          <a:lstStyle>
            <a:lvl1pPr algn="l">
              <a:defRPr sz="315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4955" y="12207777"/>
            <a:ext cx="43526075" cy="6300788"/>
          </a:xfrm>
        </p:spPr>
        <p:txBody>
          <a:bodyPr anchor="b"/>
          <a:lstStyle>
            <a:lvl1pPr marL="0" indent="0">
              <a:buNone/>
              <a:defRPr sz="1575"/>
            </a:lvl1pPr>
            <a:lvl2pPr marL="360033" indent="0">
              <a:buNone/>
              <a:defRPr sz="1418"/>
            </a:lvl2pPr>
            <a:lvl3pPr marL="720066" indent="0">
              <a:buNone/>
              <a:defRPr sz="1260"/>
            </a:lvl3pPr>
            <a:lvl4pPr marL="1080100" indent="0">
              <a:buNone/>
              <a:defRPr sz="1103"/>
            </a:lvl4pPr>
            <a:lvl5pPr marL="1440134" indent="0">
              <a:buNone/>
              <a:defRPr sz="1103"/>
            </a:lvl5pPr>
            <a:lvl6pPr marL="1800167" indent="0">
              <a:buNone/>
              <a:defRPr sz="1103"/>
            </a:lvl6pPr>
            <a:lvl7pPr marL="2160200" indent="0">
              <a:buNone/>
              <a:defRPr sz="1103"/>
            </a:lvl7pPr>
            <a:lvl8pPr marL="2520233" indent="0">
              <a:buNone/>
              <a:defRPr sz="1103"/>
            </a:lvl8pPr>
            <a:lvl9pPr marL="2880266" indent="0">
              <a:buNone/>
              <a:defRPr sz="110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DB482C-063E-4057-A42E-703C6B35C3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4793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60638" y="6720840"/>
            <a:ext cx="22966362" cy="19008626"/>
          </a:xfrm>
        </p:spPr>
        <p:txBody>
          <a:bodyPr/>
          <a:lstStyle>
            <a:lvl1pPr>
              <a:defRPr sz="2205"/>
            </a:lvl1pPr>
            <a:lvl2pPr>
              <a:defRPr sz="1890"/>
            </a:lvl2pPr>
            <a:lvl3pPr>
              <a:defRPr sz="1575"/>
            </a:lvl3pPr>
            <a:lvl4pPr>
              <a:defRPr sz="1418"/>
            </a:lvl4pPr>
            <a:lvl5pPr>
              <a:defRPr sz="1418"/>
            </a:lvl5pPr>
            <a:lvl6pPr>
              <a:defRPr sz="1418"/>
            </a:lvl6pPr>
            <a:lvl7pPr>
              <a:defRPr sz="1418"/>
            </a:lvl7pPr>
            <a:lvl8pPr>
              <a:defRPr sz="1418"/>
            </a:lvl8pPr>
            <a:lvl9pPr>
              <a:defRPr sz="141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79405" y="6720840"/>
            <a:ext cx="22966363" cy="19008626"/>
          </a:xfrm>
        </p:spPr>
        <p:txBody>
          <a:bodyPr/>
          <a:lstStyle>
            <a:lvl1pPr>
              <a:defRPr sz="2205"/>
            </a:lvl1pPr>
            <a:lvl2pPr>
              <a:defRPr sz="1890"/>
            </a:lvl2pPr>
            <a:lvl3pPr>
              <a:defRPr sz="1575"/>
            </a:lvl3pPr>
            <a:lvl4pPr>
              <a:defRPr sz="1418"/>
            </a:lvl4pPr>
            <a:lvl5pPr>
              <a:defRPr sz="1418"/>
            </a:lvl5pPr>
            <a:lvl6pPr>
              <a:defRPr sz="1418"/>
            </a:lvl6pPr>
            <a:lvl7pPr>
              <a:defRPr sz="1418"/>
            </a:lvl7pPr>
            <a:lvl8pPr>
              <a:defRPr sz="1418"/>
            </a:lvl8pPr>
            <a:lvl9pPr>
              <a:defRPr sz="141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53B91-70E2-4F12-A66C-3E5ED605FB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8936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60638" y="6447057"/>
            <a:ext cx="22625050" cy="2687836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60033" indent="0">
              <a:buNone/>
              <a:defRPr sz="1575" b="1"/>
            </a:lvl2pPr>
            <a:lvl3pPr marL="720066" indent="0">
              <a:buNone/>
              <a:defRPr sz="1418" b="1"/>
            </a:lvl3pPr>
            <a:lvl4pPr marL="1080100" indent="0">
              <a:buNone/>
              <a:defRPr sz="1260" b="1"/>
            </a:lvl4pPr>
            <a:lvl5pPr marL="1440134" indent="0">
              <a:buNone/>
              <a:defRPr sz="1260" b="1"/>
            </a:lvl5pPr>
            <a:lvl6pPr marL="1800167" indent="0">
              <a:buNone/>
              <a:defRPr sz="1260" b="1"/>
            </a:lvl6pPr>
            <a:lvl7pPr marL="2160200" indent="0">
              <a:buNone/>
              <a:defRPr sz="1260" b="1"/>
            </a:lvl7pPr>
            <a:lvl8pPr marL="2520233" indent="0">
              <a:buNone/>
              <a:defRPr sz="1260" b="1"/>
            </a:lvl8pPr>
            <a:lvl9pPr marL="2880266" indent="0">
              <a:buNone/>
              <a:defRPr sz="12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0638" y="9134893"/>
            <a:ext cx="22625050" cy="16594574"/>
          </a:xfrm>
        </p:spPr>
        <p:txBody>
          <a:bodyPr/>
          <a:lstStyle>
            <a:lvl1pPr>
              <a:defRPr sz="1890"/>
            </a:lvl1pPr>
            <a:lvl2pPr>
              <a:defRPr sz="1575"/>
            </a:lvl2pPr>
            <a:lvl3pPr>
              <a:defRPr sz="1418"/>
            </a:lvl3pPr>
            <a:lvl4pPr>
              <a:defRPr sz="1260"/>
            </a:lvl4pPr>
            <a:lvl5pPr>
              <a:defRPr sz="1260"/>
            </a:lvl5pPr>
            <a:lvl6pPr>
              <a:defRPr sz="1260"/>
            </a:lvl6pPr>
            <a:lvl7pPr>
              <a:defRPr sz="1260"/>
            </a:lvl7pPr>
            <a:lvl8pPr>
              <a:defRPr sz="1260"/>
            </a:lvl8pPr>
            <a:lvl9pPr>
              <a:defRPr sz="12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12775" y="6447057"/>
            <a:ext cx="22632988" cy="2687836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60033" indent="0">
              <a:buNone/>
              <a:defRPr sz="1575" b="1"/>
            </a:lvl2pPr>
            <a:lvl3pPr marL="720066" indent="0">
              <a:buNone/>
              <a:defRPr sz="1418" b="1"/>
            </a:lvl3pPr>
            <a:lvl4pPr marL="1080100" indent="0">
              <a:buNone/>
              <a:defRPr sz="1260" b="1"/>
            </a:lvl4pPr>
            <a:lvl5pPr marL="1440134" indent="0">
              <a:buNone/>
              <a:defRPr sz="1260" b="1"/>
            </a:lvl5pPr>
            <a:lvl6pPr marL="1800167" indent="0">
              <a:buNone/>
              <a:defRPr sz="1260" b="1"/>
            </a:lvl6pPr>
            <a:lvl7pPr marL="2160200" indent="0">
              <a:buNone/>
              <a:defRPr sz="1260" b="1"/>
            </a:lvl7pPr>
            <a:lvl8pPr marL="2520233" indent="0">
              <a:buNone/>
              <a:defRPr sz="1260" b="1"/>
            </a:lvl8pPr>
            <a:lvl9pPr marL="2880266" indent="0">
              <a:buNone/>
              <a:defRPr sz="12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12775" y="9134893"/>
            <a:ext cx="22632988" cy="16594574"/>
          </a:xfrm>
        </p:spPr>
        <p:txBody>
          <a:bodyPr/>
          <a:lstStyle>
            <a:lvl1pPr>
              <a:defRPr sz="1890"/>
            </a:lvl1pPr>
            <a:lvl2pPr>
              <a:defRPr sz="1575"/>
            </a:lvl2pPr>
            <a:lvl3pPr>
              <a:defRPr sz="1418"/>
            </a:lvl3pPr>
            <a:lvl4pPr>
              <a:defRPr sz="1260"/>
            </a:lvl4pPr>
            <a:lvl5pPr>
              <a:defRPr sz="1260"/>
            </a:lvl5pPr>
            <a:lvl6pPr>
              <a:defRPr sz="1260"/>
            </a:lvl6pPr>
            <a:lvl7pPr>
              <a:defRPr sz="1260"/>
            </a:lvl7pPr>
            <a:lvl8pPr>
              <a:defRPr sz="1260"/>
            </a:lvl8pPr>
            <a:lvl9pPr>
              <a:defRPr sz="12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E3CB53-DB9A-40C3-97BC-EE87E42030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9479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497453-B23C-4EC2-A006-C5D3362B5B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4479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AC7C34-EC74-4E21-9545-B15B8E1D56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723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638" y="1146394"/>
            <a:ext cx="16846550" cy="4880610"/>
          </a:xfrm>
        </p:spPr>
        <p:txBody>
          <a:bodyPr anchor="b"/>
          <a:lstStyle>
            <a:lvl1pPr algn="l">
              <a:defRPr sz="15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19963" y="1146395"/>
            <a:ext cx="28625800" cy="24583073"/>
          </a:xfrm>
        </p:spPr>
        <p:txBody>
          <a:bodyPr/>
          <a:lstStyle>
            <a:lvl1pPr>
              <a:defRPr sz="2520"/>
            </a:lvl1pPr>
            <a:lvl2pPr>
              <a:defRPr sz="2205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638" y="6027005"/>
            <a:ext cx="16846550" cy="19702463"/>
          </a:xfrm>
        </p:spPr>
        <p:txBody>
          <a:bodyPr/>
          <a:lstStyle>
            <a:lvl1pPr marL="0" indent="0">
              <a:buNone/>
              <a:defRPr sz="1103"/>
            </a:lvl1pPr>
            <a:lvl2pPr marL="360033" indent="0">
              <a:buNone/>
              <a:defRPr sz="945"/>
            </a:lvl2pPr>
            <a:lvl3pPr marL="720066" indent="0">
              <a:buNone/>
              <a:defRPr sz="788"/>
            </a:lvl3pPr>
            <a:lvl4pPr marL="1080100" indent="0">
              <a:buNone/>
              <a:defRPr sz="709"/>
            </a:lvl4pPr>
            <a:lvl5pPr marL="1440134" indent="0">
              <a:buNone/>
              <a:defRPr sz="709"/>
            </a:lvl5pPr>
            <a:lvl6pPr marL="1800167" indent="0">
              <a:buNone/>
              <a:defRPr sz="709"/>
            </a:lvl6pPr>
            <a:lvl7pPr marL="2160200" indent="0">
              <a:buNone/>
              <a:defRPr sz="709"/>
            </a:lvl7pPr>
            <a:lvl8pPr marL="2520233" indent="0">
              <a:buNone/>
              <a:defRPr sz="709"/>
            </a:lvl8pPr>
            <a:lvl9pPr marL="2880266" indent="0">
              <a:buNone/>
              <a:defRPr sz="70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0F668-2BC3-49AE-BF05-BE481DF0FF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806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6180" y="20162521"/>
            <a:ext cx="30724475" cy="2380298"/>
          </a:xfrm>
        </p:spPr>
        <p:txBody>
          <a:bodyPr anchor="b"/>
          <a:lstStyle>
            <a:lvl1pPr algn="l">
              <a:defRPr sz="15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36180" y="2574072"/>
            <a:ext cx="30724475" cy="17282160"/>
          </a:xfrm>
        </p:spPr>
        <p:txBody>
          <a:bodyPr/>
          <a:lstStyle>
            <a:lvl1pPr marL="0" indent="0">
              <a:buNone/>
              <a:defRPr sz="2520"/>
            </a:lvl1pPr>
            <a:lvl2pPr marL="360033" indent="0">
              <a:buNone/>
              <a:defRPr sz="2205"/>
            </a:lvl2pPr>
            <a:lvl3pPr marL="720066" indent="0">
              <a:buNone/>
              <a:defRPr sz="1890"/>
            </a:lvl3pPr>
            <a:lvl4pPr marL="1080100" indent="0">
              <a:buNone/>
              <a:defRPr sz="1575"/>
            </a:lvl4pPr>
            <a:lvl5pPr marL="1440134" indent="0">
              <a:buNone/>
              <a:defRPr sz="1575"/>
            </a:lvl5pPr>
            <a:lvl6pPr marL="1800167" indent="0">
              <a:buNone/>
              <a:defRPr sz="1575"/>
            </a:lvl6pPr>
            <a:lvl7pPr marL="2160200" indent="0">
              <a:buNone/>
              <a:defRPr sz="1575"/>
            </a:lvl7pPr>
            <a:lvl8pPr marL="2520233" indent="0">
              <a:buNone/>
              <a:defRPr sz="1575"/>
            </a:lvl8pPr>
            <a:lvl9pPr marL="2880266" indent="0">
              <a:buNone/>
              <a:defRPr sz="1575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36180" y="22542819"/>
            <a:ext cx="30724475" cy="3380423"/>
          </a:xfrm>
        </p:spPr>
        <p:txBody>
          <a:bodyPr/>
          <a:lstStyle>
            <a:lvl1pPr marL="0" indent="0">
              <a:buNone/>
              <a:defRPr sz="1103"/>
            </a:lvl1pPr>
            <a:lvl2pPr marL="360033" indent="0">
              <a:buNone/>
              <a:defRPr sz="945"/>
            </a:lvl2pPr>
            <a:lvl3pPr marL="720066" indent="0">
              <a:buNone/>
              <a:defRPr sz="788"/>
            </a:lvl3pPr>
            <a:lvl4pPr marL="1080100" indent="0">
              <a:buNone/>
              <a:defRPr sz="709"/>
            </a:lvl4pPr>
            <a:lvl5pPr marL="1440134" indent="0">
              <a:buNone/>
              <a:defRPr sz="709"/>
            </a:lvl5pPr>
            <a:lvl6pPr marL="1800167" indent="0">
              <a:buNone/>
              <a:defRPr sz="709"/>
            </a:lvl6pPr>
            <a:lvl7pPr marL="2160200" indent="0">
              <a:buNone/>
              <a:defRPr sz="709"/>
            </a:lvl7pPr>
            <a:lvl8pPr marL="2520233" indent="0">
              <a:buNone/>
              <a:defRPr sz="709"/>
            </a:lvl8pPr>
            <a:lvl9pPr marL="2880266" indent="0">
              <a:buNone/>
              <a:defRPr sz="70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347E7-C7D6-4046-AEC8-575765A8AC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681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C60E58-CF6C-47F8-A4E3-3163D4DD2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4344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125275" y="1153895"/>
            <a:ext cx="11520488" cy="2457557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60643" y="1153895"/>
            <a:ext cx="34412237" cy="2457557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DBB453-9E74-40BC-A618-599FC7409B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5601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643" y="1153895"/>
            <a:ext cx="46085125" cy="480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560638" y="6720840"/>
            <a:ext cx="22966362" cy="190086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5679405" y="6720841"/>
            <a:ext cx="22966363" cy="94436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5679405" y="16284538"/>
            <a:ext cx="22966363" cy="94449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EBC32-4C46-48F3-A7CB-6331A6548F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65996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01862-455A-6D45-80D6-8395A44A33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0" y="4713925"/>
            <a:ext cx="38404800" cy="10027920"/>
          </a:xfrm>
        </p:spPr>
        <p:txBody>
          <a:bodyPr anchor="b"/>
          <a:lstStyle>
            <a:lvl1pPr algn="ctr">
              <a:defRPr sz="25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09A98C-3FE5-F24E-86B0-987A82D4ED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0" y="15128560"/>
            <a:ext cx="38404800" cy="6954200"/>
          </a:xfrm>
        </p:spPr>
        <p:txBody>
          <a:bodyPr/>
          <a:lstStyle>
            <a:lvl1pPr marL="0" indent="0" algn="ctr">
              <a:buNone/>
              <a:defRPr sz="10080"/>
            </a:lvl1pPr>
            <a:lvl2pPr marL="1920240" indent="0" algn="ctr">
              <a:buNone/>
              <a:defRPr sz="8400"/>
            </a:lvl2pPr>
            <a:lvl3pPr marL="3840480" indent="0" algn="ctr">
              <a:buNone/>
              <a:defRPr sz="7560"/>
            </a:lvl3pPr>
            <a:lvl4pPr marL="5760720" indent="0" algn="ctr">
              <a:buNone/>
              <a:defRPr sz="6720"/>
            </a:lvl4pPr>
            <a:lvl5pPr marL="7680960" indent="0" algn="ctr">
              <a:buNone/>
              <a:defRPr sz="6720"/>
            </a:lvl5pPr>
            <a:lvl6pPr marL="9601200" indent="0" algn="ctr">
              <a:buNone/>
              <a:defRPr sz="6720"/>
            </a:lvl6pPr>
            <a:lvl7pPr marL="11521440" indent="0" algn="ctr">
              <a:buNone/>
              <a:defRPr sz="6720"/>
            </a:lvl7pPr>
            <a:lvl8pPr marL="13441680" indent="0" algn="ctr">
              <a:buNone/>
              <a:defRPr sz="6720"/>
            </a:lvl8pPr>
            <a:lvl9pPr marL="15361920" indent="0" algn="ctr">
              <a:buNone/>
              <a:defRPr sz="672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F3A8D-F359-FE4C-A9B9-276182E26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FDA0F5-5871-1E45-B177-783DF62BE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DF5E38-CF30-B641-B69C-4E896AC9B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468120-A600-4E1A-9A2A-FE6F4E015D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73514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13E76-D0E1-A445-BA05-59B66A973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CA2869-121E-7A47-888C-9BEB1FC6B3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7C390C-D891-6746-B77E-601625105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7EE608-DE9F-0E48-8366-044701698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1B8575-3B99-FF46-8C9F-064960DAD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1F533B-88F5-4188-9752-DAA9A1B1B7D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6193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38C32-56D8-0245-9353-59CCFD4FA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3770" y="7180902"/>
            <a:ext cx="44165520" cy="11981495"/>
          </a:xfrm>
        </p:spPr>
        <p:txBody>
          <a:bodyPr anchor="b"/>
          <a:lstStyle>
            <a:lvl1pPr>
              <a:defRPr sz="25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A9E369-2403-1E43-B79F-59F4FB420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3770" y="19275747"/>
            <a:ext cx="44165520" cy="6300785"/>
          </a:xfrm>
        </p:spPr>
        <p:txBody>
          <a:bodyPr/>
          <a:lstStyle>
            <a:lvl1pPr marL="0" indent="0">
              <a:buNone/>
              <a:defRPr sz="10080">
                <a:solidFill>
                  <a:schemeClr val="tx1">
                    <a:tint val="75000"/>
                  </a:schemeClr>
                </a:solidFill>
              </a:defRPr>
            </a:lvl1pPr>
            <a:lvl2pPr marL="1920240" indent="0">
              <a:buNone/>
              <a:defRPr sz="8400">
                <a:solidFill>
                  <a:schemeClr val="tx1">
                    <a:tint val="75000"/>
                  </a:schemeClr>
                </a:solidFill>
              </a:defRPr>
            </a:lvl2pPr>
            <a:lvl3pPr marL="384048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3pPr>
            <a:lvl4pPr marL="57607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768096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960120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15214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34416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53619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3BB311-A1DA-8348-B6CA-31AB65BFF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32201-DFE9-9C48-BC79-69DDD2A17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07E2B0-ED5B-CA47-A3AE-E02AE7E81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B482C-063E-4057-A42E-703C6B35C36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54787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D0267-8FF2-CC45-9154-0BE635091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777AC-E09E-284D-83F4-4F4389AC9B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20440" y="7667625"/>
            <a:ext cx="21762720" cy="182756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8D9A91-0F04-2240-8E9D-DC94B95AE4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923240" y="7667625"/>
            <a:ext cx="21762720" cy="182756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69A100-D14B-DA45-803F-44D17C43F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ED31A6-7194-1F4D-B002-05D40759A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792103-16B0-264B-A84C-96F0F1582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253B91-70E2-4F12-A66C-3E5ED605FB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88552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74569-23FC-7045-8C3B-9241DEDEB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7110" y="1533527"/>
            <a:ext cx="44165520" cy="55673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911F95-15CF-F340-B5F3-03F259DD4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27112" y="7060885"/>
            <a:ext cx="21662705" cy="3460430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D77767-7E93-BC4D-A7EA-794CD54131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27112" y="10521315"/>
            <a:ext cx="21662705" cy="154752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EE26C4-DA4C-E041-9319-B71EF867C0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5923240" y="7060885"/>
            <a:ext cx="21769390" cy="3460430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D959D5-DBE8-4949-B30C-3856A07141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5923240" y="10521315"/>
            <a:ext cx="21769390" cy="154752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4F2C69-F960-1049-9C11-25DB2301B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A9335C-0532-1D4E-8B61-C17593632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A87DBE-78F7-854C-96E8-ECD94C39E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E3CB53-DB9A-40C3-97BC-EE87E420304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1196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4D67A-97F7-0245-9231-E9F0368B0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896EEF-CA96-EE4D-B3B4-FC12FF6AA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C0805E-B04D-EF41-880D-BB0AF9C2D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F59718-6CAC-ED47-B3EA-113C30010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497453-B23C-4EC2-A006-C5D3362B5BF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95501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79414B-2276-C34B-AECC-7A57CC08B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41C054-51B7-044C-A4A8-5D1018FC3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5C4D6D-639B-A24B-8F88-9D856BE17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AC7C34-EC74-4E21-9545-B15B8E1D56A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15265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B98FE-05E3-C54E-813A-AB22467B3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7112" y="1920240"/>
            <a:ext cx="16515395" cy="672084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D1BA5-FF49-E342-9A16-677A76CA7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69390" y="4147187"/>
            <a:ext cx="25923240" cy="20469225"/>
          </a:xfrm>
        </p:spPr>
        <p:txBody>
          <a:bodyPr/>
          <a:lstStyle>
            <a:lvl1pPr>
              <a:defRPr sz="13440"/>
            </a:lvl1pPr>
            <a:lvl2pPr>
              <a:defRPr sz="11760"/>
            </a:lvl2pPr>
            <a:lvl3pPr>
              <a:defRPr sz="10080"/>
            </a:lvl3pPr>
            <a:lvl4pPr>
              <a:defRPr sz="8400"/>
            </a:lvl4pPr>
            <a:lvl5pPr>
              <a:defRPr sz="8400"/>
            </a:lvl5pPr>
            <a:lvl6pPr>
              <a:defRPr sz="8400"/>
            </a:lvl6pPr>
            <a:lvl7pPr>
              <a:defRPr sz="8400"/>
            </a:lvl7pPr>
            <a:lvl8pPr>
              <a:defRPr sz="8400"/>
            </a:lvl8pPr>
            <a:lvl9pPr>
              <a:defRPr sz="8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DB2A32-FC45-364B-94CD-4279B0B4B8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27112" y="8641080"/>
            <a:ext cx="16515395" cy="16008670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1B136B-2E62-7649-B7A9-54CBBE37D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D6BDEE-81E9-D94A-B988-15F3DD4F6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4AFB69-442D-B046-9531-988C1B356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50F668-2BC3-49AE-BF05-BE481DF0FF7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11386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F1329-0FDD-5444-997B-EAD417068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7112" y="1920240"/>
            <a:ext cx="16515395" cy="672084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796D3F-205E-DC43-97B6-B8083DE4C3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1769390" y="4147187"/>
            <a:ext cx="25923240" cy="20469225"/>
          </a:xfrm>
        </p:spPr>
        <p:txBody>
          <a:bodyPr/>
          <a:lstStyle>
            <a:lvl1pPr marL="0" indent="0">
              <a:buNone/>
              <a:defRPr sz="13440"/>
            </a:lvl1pPr>
            <a:lvl2pPr marL="1920240" indent="0">
              <a:buNone/>
              <a:defRPr sz="11760"/>
            </a:lvl2pPr>
            <a:lvl3pPr marL="3840480" indent="0">
              <a:buNone/>
              <a:defRPr sz="10080"/>
            </a:lvl3pPr>
            <a:lvl4pPr marL="5760720" indent="0">
              <a:buNone/>
              <a:defRPr sz="8400"/>
            </a:lvl4pPr>
            <a:lvl5pPr marL="7680960" indent="0">
              <a:buNone/>
              <a:defRPr sz="8400"/>
            </a:lvl5pPr>
            <a:lvl6pPr marL="9601200" indent="0">
              <a:buNone/>
              <a:defRPr sz="8400"/>
            </a:lvl6pPr>
            <a:lvl7pPr marL="11521440" indent="0">
              <a:buNone/>
              <a:defRPr sz="8400"/>
            </a:lvl7pPr>
            <a:lvl8pPr marL="13441680" indent="0">
              <a:buNone/>
              <a:defRPr sz="8400"/>
            </a:lvl8pPr>
            <a:lvl9pPr marL="15361920" indent="0">
              <a:buNone/>
              <a:defRPr sz="84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BDF78A-48DC-AF4D-B652-1E318489E8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27112" y="8641080"/>
            <a:ext cx="16515395" cy="16008670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30EF43-DB42-2D42-9D59-B584B6294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1DCA2F-B1A6-E34C-A2D4-FBCDAEC4F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B54B56-EE28-D744-AAB8-663394EA0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6347E7-C7D6-4046-AEC8-575765A8ACF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53418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99379-392C-634E-82B1-A791BB7A9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873356-70D2-8247-8C73-90A908D834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6AB6C8-4D7D-7840-8744-867E5B262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CFE33-73C7-BA4D-9583-D6873ADA6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E63A8-70A3-6A47-A801-3DA0B8588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C60E58-CF6C-47F8-A4E3-3163D4DD2F5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89899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9B180D-FBF3-174A-966D-631E4122EE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36644580" y="1533525"/>
            <a:ext cx="11041380" cy="244097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34350D-B632-FB44-9ED5-4C62BDCC35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520440" y="1533525"/>
            <a:ext cx="32484060" cy="2440972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71214-F362-9D4D-B63F-56C0DF0ED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197EF-2F91-D240-BBA0-C6FAE7D25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C8DD07-F557-DB4D-8DEB-96B6E94E5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DBB453-9E74-40BC-A618-599FC7409B7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9368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643" y="1153895"/>
            <a:ext cx="46085125" cy="480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560638" y="6720840"/>
            <a:ext cx="22966362" cy="190086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5679405" y="6720841"/>
            <a:ext cx="22966363" cy="94436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5679405" y="16284538"/>
            <a:ext cx="22966363" cy="94449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EBC32-4C46-48F3-A7CB-6331A6548F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0638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81" name="Rectangle 13"/>
          <p:cNvSpPr>
            <a:spLocks noChangeAspect="1" noChangeArrowheads="1"/>
          </p:cNvSpPr>
          <p:nvPr/>
        </p:nvSpPr>
        <p:spPr bwMode="auto">
          <a:xfrm>
            <a:off x="0" y="5268159"/>
            <a:ext cx="12814300" cy="23535442"/>
          </a:xfrm>
          <a:prstGeom prst="rect">
            <a:avLst/>
          </a:prstGeom>
          <a:solidFill>
            <a:schemeClr val="accent5">
              <a:lumMod val="90000"/>
              <a:alpha val="50000"/>
            </a:schemeClr>
          </a:solidFill>
          <a:ln>
            <a:noFill/>
          </a:ln>
          <a:effectLst/>
        </p:spPr>
        <p:txBody>
          <a:bodyPr wrap="none" lIns="216114" tIns="108870" rIns="216114" bIns="108870" anchor="ctr"/>
          <a:lstStyle/>
          <a:p>
            <a:pPr marL="808825" indent="-808825" algn="ctr" defTabSz="4951708">
              <a:spcBef>
                <a:spcPct val="20000"/>
              </a:spcBef>
              <a:buFontTx/>
              <a:buChar char="•"/>
              <a:defRPr/>
            </a:pPr>
            <a:endParaRPr lang="en-US" sz="7795">
              <a:cs typeface="+mn-cs"/>
            </a:endParaRPr>
          </a:p>
        </p:txBody>
      </p:sp>
      <p:pic>
        <p:nvPicPr>
          <p:cNvPr id="1027" name="Picture 14" descr="MPj03905180000[1]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99" b="72250"/>
          <a:stretch>
            <a:fillRect/>
          </a:stretch>
        </p:blipFill>
        <p:spPr bwMode="auto">
          <a:xfrm>
            <a:off x="29964068" y="2"/>
            <a:ext cx="10726737" cy="1080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15" descr="MPj03211020000[1]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00" b="34750"/>
          <a:stretch>
            <a:fillRect/>
          </a:stretch>
        </p:blipFill>
        <p:spPr bwMode="auto">
          <a:xfrm>
            <a:off x="40636830" y="2"/>
            <a:ext cx="10569575" cy="1080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16" descr="MPj03905200000[1]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50" b="22501"/>
          <a:stretch>
            <a:fillRect/>
          </a:stretch>
        </p:blipFill>
        <p:spPr bwMode="auto">
          <a:xfrm>
            <a:off x="20650200" y="2"/>
            <a:ext cx="9342438" cy="1080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Line 17"/>
          <p:cNvSpPr>
            <a:spLocks noChangeShapeType="1"/>
          </p:cNvSpPr>
          <p:nvPr/>
        </p:nvSpPr>
        <p:spPr bwMode="auto">
          <a:xfrm>
            <a:off x="0" y="5268158"/>
            <a:ext cx="5120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16114" tIns="108870" rIns="216114" bIns="108870"/>
          <a:lstStyle/>
          <a:p>
            <a:endParaRPr lang="en-US" sz="7795"/>
          </a:p>
        </p:txBody>
      </p:sp>
      <p:sp>
        <p:nvSpPr>
          <p:cNvPr id="1031" name="Line 18"/>
          <p:cNvSpPr>
            <a:spLocks noChangeShapeType="1"/>
          </p:cNvSpPr>
          <p:nvPr/>
        </p:nvSpPr>
        <p:spPr bwMode="auto">
          <a:xfrm>
            <a:off x="0" y="5630704"/>
            <a:ext cx="5120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16114" tIns="108870" rIns="216114" bIns="108870"/>
          <a:lstStyle/>
          <a:p>
            <a:endParaRPr lang="en-US" sz="7795"/>
          </a:p>
        </p:txBody>
      </p:sp>
      <p:sp>
        <p:nvSpPr>
          <p:cNvPr id="1032" name="Line 19"/>
          <p:cNvSpPr>
            <a:spLocks noChangeShapeType="1"/>
          </p:cNvSpPr>
          <p:nvPr/>
        </p:nvSpPr>
        <p:spPr bwMode="auto">
          <a:xfrm>
            <a:off x="12827000" y="28193524"/>
            <a:ext cx="383921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16114" tIns="108870" rIns="216114" bIns="108870"/>
          <a:lstStyle/>
          <a:p>
            <a:endParaRPr lang="en-US" sz="7795"/>
          </a:p>
        </p:txBody>
      </p:sp>
      <p:sp>
        <p:nvSpPr>
          <p:cNvPr id="1033" name="Line 20"/>
          <p:cNvSpPr>
            <a:spLocks noChangeShapeType="1"/>
          </p:cNvSpPr>
          <p:nvPr/>
        </p:nvSpPr>
        <p:spPr bwMode="auto">
          <a:xfrm>
            <a:off x="12814300" y="5268159"/>
            <a:ext cx="0" cy="2353544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16114" tIns="108870" rIns="216114" bIns="108870"/>
          <a:lstStyle/>
          <a:p>
            <a:endParaRPr lang="en-US" sz="7795"/>
          </a:p>
        </p:txBody>
      </p:sp>
      <p:sp>
        <p:nvSpPr>
          <p:cNvPr id="1034" name="Line 21"/>
          <p:cNvSpPr>
            <a:spLocks noChangeShapeType="1"/>
          </p:cNvSpPr>
          <p:nvPr/>
        </p:nvSpPr>
        <p:spPr bwMode="auto">
          <a:xfrm>
            <a:off x="1062038" y="5293164"/>
            <a:ext cx="0" cy="2356544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16114" tIns="108870" rIns="216114" bIns="108870"/>
          <a:lstStyle/>
          <a:p>
            <a:endParaRPr lang="en-US" sz="7795"/>
          </a:p>
        </p:txBody>
      </p:sp>
      <p:sp>
        <p:nvSpPr>
          <p:cNvPr id="1035" name="Line 22"/>
          <p:cNvSpPr>
            <a:spLocks noChangeShapeType="1"/>
          </p:cNvSpPr>
          <p:nvPr/>
        </p:nvSpPr>
        <p:spPr bwMode="auto">
          <a:xfrm>
            <a:off x="13544550" y="0"/>
            <a:ext cx="0" cy="28803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16114" tIns="108870" rIns="216114" bIns="108870"/>
          <a:lstStyle/>
          <a:p>
            <a:endParaRPr lang="en-US" sz="7795"/>
          </a:p>
        </p:txBody>
      </p:sp>
      <p:sp>
        <p:nvSpPr>
          <p:cNvPr id="1036" name="Line 23"/>
          <p:cNvSpPr>
            <a:spLocks noChangeShapeType="1"/>
          </p:cNvSpPr>
          <p:nvPr/>
        </p:nvSpPr>
        <p:spPr bwMode="auto">
          <a:xfrm>
            <a:off x="25949275" y="5630704"/>
            <a:ext cx="0" cy="2317289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16114" tIns="108870" rIns="216114" bIns="108870"/>
          <a:lstStyle/>
          <a:p>
            <a:endParaRPr lang="en-US" sz="7795"/>
          </a:p>
        </p:txBody>
      </p:sp>
      <p:sp>
        <p:nvSpPr>
          <p:cNvPr id="1037" name="Line 24"/>
          <p:cNvSpPr>
            <a:spLocks noChangeShapeType="1"/>
          </p:cNvSpPr>
          <p:nvPr/>
        </p:nvSpPr>
        <p:spPr bwMode="auto">
          <a:xfrm>
            <a:off x="38392100" y="5630704"/>
            <a:ext cx="0" cy="2317289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16114" tIns="108870" rIns="216114" bIns="108870"/>
          <a:lstStyle/>
          <a:p>
            <a:endParaRPr lang="en-US" sz="7795"/>
          </a:p>
        </p:txBody>
      </p:sp>
      <p:sp>
        <p:nvSpPr>
          <p:cNvPr id="1038" name="Line 25"/>
          <p:cNvSpPr>
            <a:spLocks noChangeShapeType="1"/>
          </p:cNvSpPr>
          <p:nvPr/>
        </p:nvSpPr>
        <p:spPr bwMode="auto">
          <a:xfrm>
            <a:off x="50028475" y="5630704"/>
            <a:ext cx="0" cy="2317289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16114" tIns="108870" rIns="216114" bIns="108870"/>
          <a:lstStyle/>
          <a:p>
            <a:endParaRPr lang="en-US" sz="7795"/>
          </a:p>
        </p:txBody>
      </p:sp>
      <p:sp>
        <p:nvSpPr>
          <p:cNvPr id="83994" name="Rectangle 26"/>
          <p:cNvSpPr>
            <a:spLocks noChangeAspect="1" noChangeArrowheads="1"/>
          </p:cNvSpPr>
          <p:nvPr/>
        </p:nvSpPr>
        <p:spPr bwMode="auto">
          <a:xfrm>
            <a:off x="0" y="6251"/>
            <a:ext cx="20802600" cy="10738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txBody>
          <a:bodyPr wrap="none" lIns="216114" tIns="108870" rIns="216114" bIns="108870" anchor="ctr"/>
          <a:lstStyle/>
          <a:p>
            <a:pPr>
              <a:spcBef>
                <a:spcPct val="20000"/>
              </a:spcBef>
              <a:buFontTx/>
              <a:buChar char="•"/>
              <a:defRPr/>
            </a:pPr>
            <a:endParaRPr lang="en-US" sz="7795">
              <a:cs typeface="+mn-cs"/>
            </a:endParaRPr>
          </a:p>
        </p:txBody>
      </p:sp>
      <p:sp>
        <p:nvSpPr>
          <p:cNvPr id="104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60643" y="1153895"/>
            <a:ext cx="46085125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92" tIns="45696" rIns="91392" bIns="4569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4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60643" y="6720840"/>
            <a:ext cx="46085125" cy="19008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60643" y="26229529"/>
            <a:ext cx="11947525" cy="2000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FontTx/>
              <a:buNone/>
              <a:defRPr sz="126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495843" y="26229529"/>
            <a:ext cx="16214725" cy="2000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buFontTx/>
              <a:buNone/>
              <a:defRPr sz="126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698243" y="26229529"/>
            <a:ext cx="11947525" cy="2000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6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AEB4956-DEAC-475F-BC80-4CC81E43AC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465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465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465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465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465">
          <a:solidFill>
            <a:schemeClr val="tx2"/>
          </a:solidFill>
          <a:latin typeface="Times New Roman" panose="02020603050405020304" pitchFamily="18" charset="0"/>
        </a:defRPr>
      </a:lvl5pPr>
      <a:lvl6pPr marL="360033" algn="ctr" rtl="0" eaLnBrk="1" fontAlgn="base" hangingPunct="1">
        <a:spcBef>
          <a:spcPct val="0"/>
        </a:spcBef>
        <a:spcAft>
          <a:spcPct val="0"/>
        </a:spcAft>
        <a:defRPr sz="3465">
          <a:solidFill>
            <a:schemeClr val="tx2"/>
          </a:solidFill>
          <a:latin typeface="Arial" charset="0"/>
        </a:defRPr>
      </a:lvl6pPr>
      <a:lvl7pPr marL="720066" algn="ctr" rtl="0" eaLnBrk="1" fontAlgn="base" hangingPunct="1">
        <a:spcBef>
          <a:spcPct val="0"/>
        </a:spcBef>
        <a:spcAft>
          <a:spcPct val="0"/>
        </a:spcAft>
        <a:defRPr sz="3465">
          <a:solidFill>
            <a:schemeClr val="tx2"/>
          </a:solidFill>
          <a:latin typeface="Arial" charset="0"/>
        </a:defRPr>
      </a:lvl7pPr>
      <a:lvl8pPr marL="1080100" algn="ctr" rtl="0" eaLnBrk="1" fontAlgn="base" hangingPunct="1">
        <a:spcBef>
          <a:spcPct val="0"/>
        </a:spcBef>
        <a:spcAft>
          <a:spcPct val="0"/>
        </a:spcAft>
        <a:defRPr sz="3465">
          <a:solidFill>
            <a:schemeClr val="tx2"/>
          </a:solidFill>
          <a:latin typeface="Arial" charset="0"/>
        </a:defRPr>
      </a:lvl8pPr>
      <a:lvl9pPr marL="1440134" algn="ctr" rtl="0" eaLnBrk="1" fontAlgn="base" hangingPunct="1">
        <a:spcBef>
          <a:spcPct val="0"/>
        </a:spcBef>
        <a:spcAft>
          <a:spcPct val="0"/>
        </a:spcAft>
        <a:defRPr sz="3465">
          <a:solidFill>
            <a:schemeClr val="tx2"/>
          </a:solidFill>
          <a:latin typeface="Arial" charset="0"/>
        </a:defRPr>
      </a:lvl9pPr>
    </p:titleStyle>
    <p:bodyStyle>
      <a:lvl1pPr marL="267524" indent="-267524" algn="l" rtl="0" eaLnBrk="0" fontAlgn="base" hangingPunct="0">
        <a:spcBef>
          <a:spcPct val="20000"/>
        </a:spcBef>
        <a:spcAft>
          <a:spcPct val="0"/>
        </a:spcAft>
        <a:buChar char="•"/>
        <a:defRPr sz="2599">
          <a:solidFill>
            <a:schemeClr val="tx1"/>
          </a:solidFill>
          <a:latin typeface="+mn-lt"/>
          <a:ea typeface="+mn-ea"/>
          <a:cs typeface="+mn-cs"/>
        </a:defRPr>
      </a:lvl1pPr>
      <a:lvl2pPr marL="582554" indent="-226272" algn="l" rtl="0" eaLnBrk="0" fontAlgn="base" hangingPunct="0">
        <a:spcBef>
          <a:spcPct val="20000"/>
        </a:spcBef>
        <a:spcAft>
          <a:spcPct val="0"/>
        </a:spcAft>
        <a:buChar char="–"/>
        <a:defRPr sz="2126">
          <a:solidFill>
            <a:schemeClr val="tx1"/>
          </a:solidFill>
          <a:latin typeface="+mn-lt"/>
        </a:defRPr>
      </a:lvl2pPr>
      <a:lvl3pPr marL="898834" indent="-178767" algn="l" rtl="0" eaLnBrk="0" fontAlgn="base" hangingPunct="0">
        <a:spcBef>
          <a:spcPct val="20000"/>
        </a:spcBef>
        <a:spcAft>
          <a:spcPct val="0"/>
        </a:spcAft>
        <a:buChar char="•"/>
        <a:defRPr sz="1733">
          <a:solidFill>
            <a:schemeClr val="tx1"/>
          </a:solidFill>
          <a:latin typeface="+mn-lt"/>
        </a:defRPr>
      </a:lvl3pPr>
      <a:lvl4pPr marL="1261367" indent="-185017" algn="l" rtl="0" eaLnBrk="0" fontAlgn="base" hangingPunct="0">
        <a:spcBef>
          <a:spcPct val="20000"/>
        </a:spcBef>
        <a:spcAft>
          <a:spcPct val="0"/>
        </a:spcAft>
        <a:buChar char="–"/>
        <a:defRPr sz="1733">
          <a:solidFill>
            <a:schemeClr val="tx1"/>
          </a:solidFill>
          <a:latin typeface="+mn-lt"/>
        </a:defRPr>
      </a:lvl4pPr>
      <a:lvl5pPr marL="1618901" indent="-178767" algn="l" rtl="0" eaLnBrk="0" fontAlgn="base" hangingPunct="0">
        <a:spcBef>
          <a:spcPct val="20000"/>
        </a:spcBef>
        <a:spcAft>
          <a:spcPct val="0"/>
        </a:spcAft>
        <a:buChar char="»"/>
        <a:defRPr sz="1733">
          <a:solidFill>
            <a:schemeClr val="tx1"/>
          </a:solidFill>
          <a:latin typeface="+mn-lt"/>
        </a:defRPr>
      </a:lvl5pPr>
      <a:lvl6pPr marL="1978934" indent="-178767" algn="l" rtl="0" eaLnBrk="1" fontAlgn="base" hangingPunct="1">
        <a:spcBef>
          <a:spcPct val="20000"/>
        </a:spcBef>
        <a:spcAft>
          <a:spcPct val="0"/>
        </a:spcAft>
        <a:buChar char="»"/>
        <a:defRPr sz="1733">
          <a:solidFill>
            <a:schemeClr val="tx1"/>
          </a:solidFill>
          <a:latin typeface="+mn-lt"/>
        </a:defRPr>
      </a:lvl6pPr>
      <a:lvl7pPr marL="2338967" indent="-178767" algn="l" rtl="0" eaLnBrk="1" fontAlgn="base" hangingPunct="1">
        <a:spcBef>
          <a:spcPct val="20000"/>
        </a:spcBef>
        <a:spcAft>
          <a:spcPct val="0"/>
        </a:spcAft>
        <a:buChar char="»"/>
        <a:defRPr sz="1733">
          <a:solidFill>
            <a:schemeClr val="tx1"/>
          </a:solidFill>
          <a:latin typeface="+mn-lt"/>
        </a:defRPr>
      </a:lvl7pPr>
      <a:lvl8pPr marL="2699000" indent="-178767" algn="l" rtl="0" eaLnBrk="1" fontAlgn="base" hangingPunct="1">
        <a:spcBef>
          <a:spcPct val="20000"/>
        </a:spcBef>
        <a:spcAft>
          <a:spcPct val="0"/>
        </a:spcAft>
        <a:buChar char="»"/>
        <a:defRPr sz="1733">
          <a:solidFill>
            <a:schemeClr val="tx1"/>
          </a:solidFill>
          <a:latin typeface="+mn-lt"/>
        </a:defRPr>
      </a:lvl8pPr>
      <a:lvl9pPr marL="3059034" indent="-178767" algn="l" rtl="0" eaLnBrk="1" fontAlgn="base" hangingPunct="1">
        <a:spcBef>
          <a:spcPct val="20000"/>
        </a:spcBef>
        <a:spcAft>
          <a:spcPct val="0"/>
        </a:spcAft>
        <a:buChar char="»"/>
        <a:defRPr sz="173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720066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1pPr>
      <a:lvl2pPr marL="360033" algn="l" defTabSz="720066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2pPr>
      <a:lvl3pPr marL="720066" algn="l" defTabSz="720066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3pPr>
      <a:lvl4pPr marL="1080100" algn="l" defTabSz="720066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4pPr>
      <a:lvl5pPr marL="1440134" algn="l" defTabSz="720066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5pPr>
      <a:lvl6pPr marL="1800167" algn="l" defTabSz="720066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6pPr>
      <a:lvl7pPr marL="2160200" algn="l" defTabSz="720066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7pPr>
      <a:lvl8pPr marL="2520233" algn="l" defTabSz="720066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8pPr>
      <a:lvl9pPr marL="2880266" algn="l" defTabSz="720066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C83E27-9D1B-F642-88D3-2246FE34E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440" y="1533527"/>
            <a:ext cx="44165520" cy="55673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FA031C-CAF6-464F-8620-7CE5EC81E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20440" y="7667625"/>
            <a:ext cx="44165520" cy="18275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7C46D-5F46-0D4E-A8B7-3EFD8CE520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20440" y="26696672"/>
            <a:ext cx="1152144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0FE00-F153-9B4F-A743-A991481E50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62120" y="26696672"/>
            <a:ext cx="1728216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7A3D1-B5AA-0E4F-9E98-ED1F4432A1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164520" y="26696672"/>
            <a:ext cx="1152144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AEB4956-DEAC-475F-BC80-4CC81E43ACE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7921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</p:sldLayoutIdLst>
  <p:txStyles>
    <p:titleStyle>
      <a:lvl1pPr algn="l" defTabSz="3840480" rtl="0" eaLnBrk="1" latinLnBrk="0" hangingPunct="1">
        <a:lnSpc>
          <a:spcPct val="90000"/>
        </a:lnSpc>
        <a:spcBef>
          <a:spcPct val="0"/>
        </a:spcBef>
        <a:buNone/>
        <a:defRPr sz="184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0120" indent="-960120" algn="l" defTabSz="3840480" rtl="0" eaLnBrk="1" latinLnBrk="0" hangingPunct="1">
        <a:lnSpc>
          <a:spcPct val="90000"/>
        </a:lnSpc>
        <a:spcBef>
          <a:spcPts val="4200"/>
        </a:spcBef>
        <a:buFont typeface="Arial" panose="020B0604020202020204" pitchFamily="34" charset="0"/>
        <a:buChar char="•"/>
        <a:defRPr sz="11760" kern="1200">
          <a:solidFill>
            <a:schemeClr val="tx1"/>
          </a:solidFill>
          <a:latin typeface="+mn-lt"/>
          <a:ea typeface="+mn-ea"/>
          <a:cs typeface="+mn-cs"/>
        </a:defRPr>
      </a:lvl1pPr>
      <a:lvl2pPr marL="28803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3pPr>
      <a:lvl4pPr marL="67208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1056132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24815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63220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92200" y="7763"/>
            <a:ext cx="31831191" cy="2165458"/>
          </a:xfrm>
        </p:spPr>
        <p:txBody>
          <a:bodyPr rtlCol="0">
            <a:noAutofit/>
          </a:bodyPr>
          <a:lstStyle/>
          <a:p>
            <a:pPr defTabSz="1920166">
              <a:defRPr/>
            </a:pPr>
            <a:r>
              <a:rPr lang="en-US" sz="8000" b="1" dirty="0">
                <a:latin typeface="Arial" panose="020B0604020202020204" pitchFamily="34" charset="0"/>
                <a:cs typeface="Arial" panose="020B0604020202020204" pitchFamily="34" charset="0"/>
              </a:rPr>
              <a:t>POSTER TITLE – font size 80 points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26855" y="6480425"/>
            <a:ext cx="10134600" cy="109177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size 42 points:</a:t>
            </a: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dolore magna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culpa qui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654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271" name="Text Box 375"/>
          <p:cNvSpPr txBox="1">
            <a:spLocks noChangeArrowheads="1"/>
          </p:cNvSpPr>
          <p:nvPr/>
        </p:nvSpPr>
        <p:spPr bwMode="auto">
          <a:xfrm>
            <a:off x="41732717" y="8422633"/>
            <a:ext cx="3130391" cy="266574"/>
          </a:xfrm>
          <a:prstGeom prst="rect">
            <a:avLst/>
          </a:prstGeom>
          <a:noFill/>
          <a:ln>
            <a:noFill/>
          </a:ln>
          <a:effectLst/>
        </p:spPr>
        <p:txBody>
          <a:bodyPr lIns="71971" tIns="35986" rIns="71971" bIns="35986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524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66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endParaRPr lang="en-US" sz="1260" b="1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774FB0-3FE9-374D-B64C-7584D09884E2}"/>
              </a:ext>
            </a:extLst>
          </p:cNvPr>
          <p:cNvSpPr txBox="1"/>
          <p:nvPr/>
        </p:nvSpPr>
        <p:spPr>
          <a:xfrm>
            <a:off x="13792200" y="2133600"/>
            <a:ext cx="22860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99"/>
                </a:solidFill>
                <a:latin typeface="Arial" panose="020B0604020202020204" pitchFamily="34" charset="0"/>
              </a:rPr>
              <a:t>Author name(s), </a:t>
            </a:r>
            <a:r>
              <a:rPr lang="en-US" sz="3600" b="1" dirty="0">
                <a:solidFill>
                  <a:srgbClr val="000099"/>
                </a:solidFill>
                <a:latin typeface="Arial" panose="020B0604020202020204" pitchFamily="34" charset="0"/>
              </a:rPr>
              <a:t>bold the presenting author – </a:t>
            </a:r>
            <a:r>
              <a:rPr lang="en-US" sz="3600" dirty="0">
                <a:solidFill>
                  <a:srgbClr val="000099"/>
                </a:solidFill>
                <a:latin typeface="Arial" panose="020B0604020202020204" pitchFamily="34" charset="0"/>
              </a:rPr>
              <a:t>font size 36 points</a:t>
            </a:r>
            <a:r>
              <a:rPr lang="en-US" sz="3600" baseline="30000" dirty="0">
                <a:solidFill>
                  <a:srgbClr val="000099"/>
                </a:solidFill>
                <a:latin typeface="Arial" panose="020B0604020202020204" pitchFamily="34" charset="0"/>
              </a:rPr>
              <a:t>1</a:t>
            </a:r>
          </a:p>
          <a:p>
            <a:r>
              <a:rPr lang="en-US" sz="3200" baseline="30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1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Affiliations- font size 32 points</a:t>
            </a:r>
            <a:endParaRPr lang="en-US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C0BB690-2660-2B48-BC96-628DB1BD8592}"/>
              </a:ext>
            </a:extLst>
          </p:cNvPr>
          <p:cNvGrpSpPr/>
          <p:nvPr/>
        </p:nvGrpSpPr>
        <p:grpSpPr>
          <a:xfrm>
            <a:off x="2900551" y="4883438"/>
            <a:ext cx="7187209" cy="1147834"/>
            <a:chOff x="2514600" y="4343400"/>
            <a:chExt cx="7187209" cy="114783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8EFA261-31F7-4140-ACA2-DA190F84DE71}"/>
                </a:ext>
              </a:extLst>
            </p:cNvPr>
            <p:cNvSpPr txBox="1"/>
            <p:nvPr/>
          </p:nvSpPr>
          <p:spPr>
            <a:xfrm>
              <a:off x="2514600" y="4343400"/>
              <a:ext cx="7187209" cy="114783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3A40EF06-A1DE-D748-9DBE-718807320BAC}"/>
                </a:ext>
              </a:extLst>
            </p:cNvPr>
            <p:cNvSpPr txBox="1"/>
            <p:nvPr/>
          </p:nvSpPr>
          <p:spPr>
            <a:xfrm>
              <a:off x="2971800" y="4501819"/>
              <a:ext cx="62068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INTRODUCTION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183EF23-CFA6-C644-BFF0-E265D3B620EC}"/>
              </a:ext>
            </a:extLst>
          </p:cNvPr>
          <p:cNvGrpSpPr/>
          <p:nvPr/>
        </p:nvGrpSpPr>
        <p:grpSpPr>
          <a:xfrm>
            <a:off x="2900551" y="17853057"/>
            <a:ext cx="7187209" cy="1147834"/>
            <a:chOff x="2514600" y="4343400"/>
            <a:chExt cx="7187209" cy="1147834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8083C7C-56E7-DD4A-81DD-3B80373958A9}"/>
                </a:ext>
              </a:extLst>
            </p:cNvPr>
            <p:cNvSpPr txBox="1"/>
            <p:nvPr/>
          </p:nvSpPr>
          <p:spPr>
            <a:xfrm>
              <a:off x="2514600" y="4343400"/>
              <a:ext cx="7187209" cy="114783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22F9924-FAC1-D141-A9E8-766320FB097A}"/>
                </a:ext>
              </a:extLst>
            </p:cNvPr>
            <p:cNvSpPr txBox="1"/>
            <p:nvPr/>
          </p:nvSpPr>
          <p:spPr>
            <a:xfrm>
              <a:off x="2971800" y="4501819"/>
              <a:ext cx="62068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OBJECTIVE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64" name="Rectangle 3">
            <a:extLst>
              <a:ext uri="{FF2B5EF4-FFF2-40B4-BE49-F238E27FC236}">
                <a16:creationId xmlns:a16="http://schemas.microsoft.com/office/drawing/2014/main" id="{64E5CB47-6B29-D141-9F2C-A2E35AD12DBF}"/>
              </a:ext>
            </a:extLst>
          </p:cNvPr>
          <p:cNvSpPr txBox="1">
            <a:spLocks noChangeArrowheads="1"/>
          </p:cNvSpPr>
          <p:nvPr/>
        </p:nvSpPr>
        <p:spPr>
          <a:xfrm>
            <a:off x="1355606" y="19500173"/>
            <a:ext cx="10134600" cy="84966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60120" indent="-96012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Char char="•"/>
              <a:defRPr sz="1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size 42 points:</a:t>
            </a: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dolore magna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culpa qui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54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3">
            <a:extLst>
              <a:ext uri="{FF2B5EF4-FFF2-40B4-BE49-F238E27FC236}">
                <a16:creationId xmlns:a16="http://schemas.microsoft.com/office/drawing/2014/main" id="{8B67C3AC-A4AA-2744-B1EC-EAB4B951517C}"/>
              </a:ext>
            </a:extLst>
          </p:cNvPr>
          <p:cNvSpPr txBox="1">
            <a:spLocks noChangeArrowheads="1"/>
          </p:cNvSpPr>
          <p:nvPr/>
        </p:nvSpPr>
        <p:spPr>
          <a:xfrm>
            <a:off x="14097000" y="6480425"/>
            <a:ext cx="10134600" cy="109177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60120" indent="-96012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Char char="•"/>
              <a:defRPr sz="1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size 42 points:</a:t>
            </a: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dolore magna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culpa qui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4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1920166" fontAlgn="auto">
              <a:lnSpc>
                <a:spcPct val="115000"/>
              </a:lnSpc>
              <a:spcBef>
                <a:spcPct val="0"/>
              </a:spcBef>
              <a:spcAft>
                <a:spcPct val="75000"/>
              </a:spcAft>
              <a:buFont typeface="Arial" panose="020B0604020202020204" pitchFamily="34" charset="0"/>
              <a:buNone/>
              <a:defRPr/>
            </a:pPr>
            <a:endParaRPr lang="en-US" sz="1654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934EE84-D0A3-C34B-ABA8-9998CF2FEFB4}"/>
              </a:ext>
            </a:extLst>
          </p:cNvPr>
          <p:cNvGrpSpPr/>
          <p:nvPr/>
        </p:nvGrpSpPr>
        <p:grpSpPr>
          <a:xfrm>
            <a:off x="14104636" y="15014825"/>
            <a:ext cx="9906566" cy="5615222"/>
            <a:chOff x="14020800" y="15873178"/>
            <a:chExt cx="4788440" cy="4777022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0D6902A-6906-0841-8E9D-9E6EE5074469}"/>
                </a:ext>
              </a:extLst>
            </p:cNvPr>
            <p:cNvSpPr/>
            <p:nvPr/>
          </p:nvSpPr>
          <p:spPr>
            <a:xfrm>
              <a:off x="14020800" y="15873178"/>
              <a:ext cx="4788440" cy="47770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 Box 472">
              <a:extLst>
                <a:ext uri="{FF2B5EF4-FFF2-40B4-BE49-F238E27FC236}">
                  <a16:creationId xmlns:a16="http://schemas.microsoft.com/office/drawing/2014/main" id="{088C79E1-4BEE-214D-B16E-22169D7A47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00620" y="16697407"/>
              <a:ext cx="4628800" cy="31285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216114" tIns="108870" rIns="216114" bIns="108870"/>
            <a:lstStyle>
              <a:lvl1pPr marL="1027113" indent="-1027113"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PHOTO,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GRAPHIC OR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A CHART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(minimum 300dpi)</a:t>
              </a:r>
            </a:p>
          </p:txBody>
        </p:sp>
      </p:grpSp>
      <p:sp>
        <p:nvSpPr>
          <p:cNvPr id="72" name="Rectangle 3">
            <a:extLst>
              <a:ext uri="{FF2B5EF4-FFF2-40B4-BE49-F238E27FC236}">
                <a16:creationId xmlns:a16="http://schemas.microsoft.com/office/drawing/2014/main" id="{C245CB58-F4BF-7240-9510-5942A7408E9E}"/>
              </a:ext>
            </a:extLst>
          </p:cNvPr>
          <p:cNvSpPr txBox="1">
            <a:spLocks noChangeArrowheads="1"/>
          </p:cNvSpPr>
          <p:nvPr/>
        </p:nvSpPr>
        <p:spPr>
          <a:xfrm>
            <a:off x="14097000" y="22406225"/>
            <a:ext cx="10134600" cy="6934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960120" indent="-96012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Char char="•"/>
              <a:defRPr sz="1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size 42 points:</a:t>
            </a: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dolore magna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in.</a:t>
            </a:r>
            <a:endParaRPr lang="en-US" sz="4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Rectangle 3">
            <a:extLst>
              <a:ext uri="{FF2B5EF4-FFF2-40B4-BE49-F238E27FC236}">
                <a16:creationId xmlns:a16="http://schemas.microsoft.com/office/drawing/2014/main" id="{078F730E-4048-1E40-AC56-D66B84E7B378}"/>
              </a:ext>
            </a:extLst>
          </p:cNvPr>
          <p:cNvSpPr txBox="1">
            <a:spLocks noChangeArrowheads="1"/>
          </p:cNvSpPr>
          <p:nvPr/>
        </p:nvSpPr>
        <p:spPr>
          <a:xfrm>
            <a:off x="26974800" y="6480425"/>
            <a:ext cx="10134600" cy="4804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960120" indent="-96012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Char char="•"/>
              <a:defRPr sz="1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size 42 points:</a:t>
            </a:r>
            <a:b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dolore magna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</a:t>
            </a:r>
            <a:b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1920166" fontAlgn="auto">
              <a:lnSpc>
                <a:spcPct val="115000"/>
              </a:lnSpc>
              <a:spcBef>
                <a:spcPct val="0"/>
              </a:spcBef>
              <a:spcAft>
                <a:spcPct val="75000"/>
              </a:spcAft>
              <a:buFont typeface="Arial" panose="020B0604020202020204" pitchFamily="34" charset="0"/>
              <a:buNone/>
              <a:defRPr/>
            </a:pPr>
            <a:endParaRPr lang="en-US" sz="1654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1BF719D0-2DD5-424C-9F1B-4437ADFE6CCE}"/>
              </a:ext>
            </a:extLst>
          </p:cNvPr>
          <p:cNvGrpSpPr/>
          <p:nvPr/>
        </p:nvGrpSpPr>
        <p:grpSpPr>
          <a:xfrm>
            <a:off x="15570696" y="4883438"/>
            <a:ext cx="7187209" cy="1147834"/>
            <a:chOff x="2514600" y="4343400"/>
            <a:chExt cx="7187209" cy="1147834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BDD46EE-AF13-1540-BCCB-3CCC443E3337}"/>
                </a:ext>
              </a:extLst>
            </p:cNvPr>
            <p:cNvSpPr txBox="1"/>
            <p:nvPr/>
          </p:nvSpPr>
          <p:spPr>
            <a:xfrm>
              <a:off x="2514600" y="4343400"/>
              <a:ext cx="7187209" cy="114783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A08CA52-6A4A-9F44-A6DF-EB01E21388F5}"/>
                </a:ext>
              </a:extLst>
            </p:cNvPr>
            <p:cNvSpPr txBox="1"/>
            <p:nvPr/>
          </p:nvSpPr>
          <p:spPr>
            <a:xfrm>
              <a:off x="2971800" y="4501819"/>
              <a:ext cx="62068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METHODS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03BBEFE-B0E6-6D4F-B8CE-853A6B47DE43}"/>
              </a:ext>
            </a:extLst>
          </p:cNvPr>
          <p:cNvGrpSpPr/>
          <p:nvPr/>
        </p:nvGrpSpPr>
        <p:grpSpPr>
          <a:xfrm>
            <a:off x="28448496" y="4883438"/>
            <a:ext cx="7187209" cy="1147834"/>
            <a:chOff x="2514600" y="4343400"/>
            <a:chExt cx="7187209" cy="1147834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83D29C9-5D49-CA46-984E-50D5356AA4C3}"/>
                </a:ext>
              </a:extLst>
            </p:cNvPr>
            <p:cNvSpPr txBox="1"/>
            <p:nvPr/>
          </p:nvSpPr>
          <p:spPr>
            <a:xfrm>
              <a:off x="2514600" y="4343400"/>
              <a:ext cx="7187209" cy="114783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EFF36EE-F091-3F4D-AF93-23986B701D41}"/>
                </a:ext>
              </a:extLst>
            </p:cNvPr>
            <p:cNvSpPr txBox="1"/>
            <p:nvPr/>
          </p:nvSpPr>
          <p:spPr>
            <a:xfrm>
              <a:off x="2971800" y="4501819"/>
              <a:ext cx="62068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RESULTS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0B00F2AB-51B8-5D42-B4C6-97E80D7152EB}"/>
              </a:ext>
            </a:extLst>
          </p:cNvPr>
          <p:cNvGrpSpPr/>
          <p:nvPr/>
        </p:nvGrpSpPr>
        <p:grpSpPr>
          <a:xfrm>
            <a:off x="26909029" y="10983027"/>
            <a:ext cx="4743326" cy="5615222"/>
            <a:chOff x="14020800" y="15873178"/>
            <a:chExt cx="4788440" cy="4777022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5936D825-DB30-7A44-95AF-C2D11829D028}"/>
                </a:ext>
              </a:extLst>
            </p:cNvPr>
            <p:cNvSpPr/>
            <p:nvPr/>
          </p:nvSpPr>
          <p:spPr>
            <a:xfrm>
              <a:off x="14020800" y="15873178"/>
              <a:ext cx="4788440" cy="47770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Text Box 472">
              <a:extLst>
                <a:ext uri="{FF2B5EF4-FFF2-40B4-BE49-F238E27FC236}">
                  <a16:creationId xmlns:a16="http://schemas.microsoft.com/office/drawing/2014/main" id="{77AE2C62-2C79-154E-ACC8-490669862A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00620" y="16697407"/>
              <a:ext cx="4628800" cy="31285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216114" tIns="108870" rIns="216114" bIns="108870"/>
            <a:lstStyle>
              <a:lvl1pPr marL="1027113" indent="-1027113"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PHOTO,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GRAPHIC OR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A CHART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32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(minimum 300dpi)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9AF08CF2-F955-704B-99B6-6187F5D41E65}"/>
              </a:ext>
            </a:extLst>
          </p:cNvPr>
          <p:cNvGrpSpPr/>
          <p:nvPr/>
        </p:nvGrpSpPr>
        <p:grpSpPr>
          <a:xfrm>
            <a:off x="32205964" y="10983027"/>
            <a:ext cx="4743326" cy="5615222"/>
            <a:chOff x="14020800" y="15873178"/>
            <a:chExt cx="4788440" cy="4777022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51B20978-B8D7-FC42-BD50-0707EF39E4DE}"/>
                </a:ext>
              </a:extLst>
            </p:cNvPr>
            <p:cNvSpPr/>
            <p:nvPr/>
          </p:nvSpPr>
          <p:spPr>
            <a:xfrm>
              <a:off x="14020800" y="15873178"/>
              <a:ext cx="4788440" cy="47770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Text Box 472">
              <a:extLst>
                <a:ext uri="{FF2B5EF4-FFF2-40B4-BE49-F238E27FC236}">
                  <a16:creationId xmlns:a16="http://schemas.microsoft.com/office/drawing/2014/main" id="{C7EC20AE-4A8B-A44B-9C24-3A42116526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00620" y="16697407"/>
              <a:ext cx="4628800" cy="31285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216114" tIns="108870" rIns="216114" bIns="108870"/>
            <a:lstStyle>
              <a:lvl1pPr marL="1027113" indent="-1027113"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PHOTO,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GRAPHIC OR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A CHART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32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(minimum 300dpi)</a:t>
              </a:r>
            </a:p>
          </p:txBody>
        </p:sp>
      </p:grpSp>
      <p:sp>
        <p:nvSpPr>
          <p:cNvPr id="101" name="TextBox 100">
            <a:extLst>
              <a:ext uri="{FF2B5EF4-FFF2-40B4-BE49-F238E27FC236}">
                <a16:creationId xmlns:a16="http://schemas.microsoft.com/office/drawing/2014/main" id="{0756527B-B2E4-4D42-B4ED-E68BD00696D4}"/>
              </a:ext>
            </a:extLst>
          </p:cNvPr>
          <p:cNvSpPr txBox="1"/>
          <p:nvPr/>
        </p:nvSpPr>
        <p:spPr>
          <a:xfrm flipH="1">
            <a:off x="26909029" y="16814289"/>
            <a:ext cx="46642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</a:rPr>
              <a:t>TITLE - font size 28 points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27BF598A-9452-DF46-8903-1F37C843A501}"/>
              </a:ext>
            </a:extLst>
          </p:cNvPr>
          <p:cNvGrpSpPr/>
          <p:nvPr/>
        </p:nvGrpSpPr>
        <p:grpSpPr>
          <a:xfrm>
            <a:off x="26988097" y="18093183"/>
            <a:ext cx="4743326" cy="5615222"/>
            <a:chOff x="14020800" y="15873178"/>
            <a:chExt cx="4788440" cy="4777022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68C67810-740A-CE46-AEAC-5FEAF5BCFBA4}"/>
                </a:ext>
              </a:extLst>
            </p:cNvPr>
            <p:cNvSpPr/>
            <p:nvPr/>
          </p:nvSpPr>
          <p:spPr>
            <a:xfrm>
              <a:off x="14020800" y="15873178"/>
              <a:ext cx="4788440" cy="47770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 Box 472">
              <a:extLst>
                <a:ext uri="{FF2B5EF4-FFF2-40B4-BE49-F238E27FC236}">
                  <a16:creationId xmlns:a16="http://schemas.microsoft.com/office/drawing/2014/main" id="{0E9C1289-014C-8E46-8D07-D1C982BBD6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00620" y="16697407"/>
              <a:ext cx="4628800" cy="31285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216114" tIns="108870" rIns="216114" bIns="108870"/>
            <a:lstStyle>
              <a:lvl1pPr marL="1027113" indent="-1027113"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PHOTO,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GRAPHIC OR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A CHART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32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(minimum 300dpi)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20B5CF59-5333-0B41-97BA-3CB79235DE04}"/>
              </a:ext>
            </a:extLst>
          </p:cNvPr>
          <p:cNvGrpSpPr/>
          <p:nvPr/>
        </p:nvGrpSpPr>
        <p:grpSpPr>
          <a:xfrm>
            <a:off x="32285032" y="18093183"/>
            <a:ext cx="4743326" cy="5615222"/>
            <a:chOff x="14020800" y="15873178"/>
            <a:chExt cx="4788440" cy="4777022"/>
          </a:xfrm>
        </p:grpSpPr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AA046106-C784-1C4A-8F61-2AF82C154C6F}"/>
                </a:ext>
              </a:extLst>
            </p:cNvPr>
            <p:cNvSpPr/>
            <p:nvPr/>
          </p:nvSpPr>
          <p:spPr>
            <a:xfrm>
              <a:off x="14020800" y="15873178"/>
              <a:ext cx="4788440" cy="47770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 Box 472">
              <a:extLst>
                <a:ext uri="{FF2B5EF4-FFF2-40B4-BE49-F238E27FC236}">
                  <a16:creationId xmlns:a16="http://schemas.microsoft.com/office/drawing/2014/main" id="{68B1DF78-2304-8642-B76B-3060009C3C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00620" y="16697407"/>
              <a:ext cx="4628800" cy="31285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216114" tIns="108870" rIns="216114" bIns="108870"/>
            <a:lstStyle>
              <a:lvl1pPr marL="1027113" indent="-1027113"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defTabSz="628808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defTabSz="62880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PHOTO,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GRAPHIC OR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48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A CHART</a:t>
              </a:r>
            </a:p>
            <a:p>
              <a:pPr algn="ctr">
                <a:spcBef>
                  <a:spcPct val="20000"/>
                </a:spcBef>
                <a:defRPr/>
              </a:pPr>
              <a:r>
                <a:rPr lang="en-US" sz="32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(minimum 300dpi)</a:t>
              </a:r>
            </a:p>
          </p:txBody>
        </p:sp>
      </p:grpSp>
      <p:sp>
        <p:nvSpPr>
          <p:cNvPr id="119" name="Rectangle 3">
            <a:extLst>
              <a:ext uri="{FF2B5EF4-FFF2-40B4-BE49-F238E27FC236}">
                <a16:creationId xmlns:a16="http://schemas.microsoft.com/office/drawing/2014/main" id="{FBA4D6C6-BAB8-7D4D-8631-DF845C22A0DB}"/>
              </a:ext>
            </a:extLst>
          </p:cNvPr>
          <p:cNvSpPr txBox="1">
            <a:spLocks noChangeArrowheads="1"/>
          </p:cNvSpPr>
          <p:nvPr/>
        </p:nvSpPr>
        <p:spPr>
          <a:xfrm>
            <a:off x="26974800" y="25134457"/>
            <a:ext cx="10134600" cy="37487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960120" indent="-96012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Char char="•"/>
              <a:defRPr sz="1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size 42 points:</a:t>
            </a: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4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3B3C910-333E-4C4A-8587-75E0A4F0E48D}"/>
              </a:ext>
            </a:extLst>
          </p:cNvPr>
          <p:cNvGrpSpPr/>
          <p:nvPr/>
        </p:nvGrpSpPr>
        <p:grpSpPr>
          <a:xfrm>
            <a:off x="40869096" y="4882650"/>
            <a:ext cx="7187209" cy="1147834"/>
            <a:chOff x="2514600" y="4343400"/>
            <a:chExt cx="7187209" cy="1147834"/>
          </a:xfrm>
        </p:grpSpPr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7E88133B-DBBE-BB40-BC19-3F99AB97E08F}"/>
                </a:ext>
              </a:extLst>
            </p:cNvPr>
            <p:cNvSpPr txBox="1"/>
            <p:nvPr/>
          </p:nvSpPr>
          <p:spPr>
            <a:xfrm>
              <a:off x="2514600" y="4343400"/>
              <a:ext cx="7187209" cy="114783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78133BEC-92FE-6D43-82B2-947F1080FDAC}"/>
                </a:ext>
              </a:extLst>
            </p:cNvPr>
            <p:cNvSpPr txBox="1"/>
            <p:nvPr/>
          </p:nvSpPr>
          <p:spPr>
            <a:xfrm>
              <a:off x="2971800" y="4501819"/>
              <a:ext cx="62068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CONCLUSION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63" name="Rectangle 3">
            <a:extLst>
              <a:ext uri="{FF2B5EF4-FFF2-40B4-BE49-F238E27FC236}">
                <a16:creationId xmlns:a16="http://schemas.microsoft.com/office/drawing/2014/main" id="{FF45BE64-120E-5C45-8BEB-A34EE9C1199D}"/>
              </a:ext>
            </a:extLst>
          </p:cNvPr>
          <p:cNvSpPr txBox="1">
            <a:spLocks noChangeArrowheads="1"/>
          </p:cNvSpPr>
          <p:nvPr/>
        </p:nvSpPr>
        <p:spPr>
          <a:xfrm>
            <a:off x="39395400" y="6521290"/>
            <a:ext cx="10134600" cy="12977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60120" indent="-96012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Char char="•"/>
              <a:defRPr sz="1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size 42 points:</a:t>
            </a: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dolore magna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in.</a:t>
            </a:r>
            <a:endParaRPr lang="en-US" sz="1654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in.</a:t>
            </a:r>
            <a:endParaRPr lang="en-US" sz="4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in.</a:t>
            </a:r>
            <a:endParaRPr lang="en-US" sz="4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0F1CE61-4972-A74C-8CEA-4021A00AC6CC}"/>
              </a:ext>
            </a:extLst>
          </p:cNvPr>
          <p:cNvCxnSpPr/>
          <p:nvPr/>
        </p:nvCxnSpPr>
        <p:spPr>
          <a:xfrm>
            <a:off x="0" y="4267200"/>
            <a:ext cx="51206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1CBB23CC-A9E5-2A4C-9F87-86E303DFD21E}"/>
              </a:ext>
            </a:extLst>
          </p:cNvPr>
          <p:cNvSpPr txBox="1"/>
          <p:nvPr/>
        </p:nvSpPr>
        <p:spPr>
          <a:xfrm flipH="1">
            <a:off x="32222371" y="16821065"/>
            <a:ext cx="46642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</a:rPr>
              <a:t>TITLE - font size 28 points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B8366FD-E2F5-F042-8E1D-DE7F1DBF2E74}"/>
              </a:ext>
            </a:extLst>
          </p:cNvPr>
          <p:cNvSpPr txBox="1"/>
          <p:nvPr/>
        </p:nvSpPr>
        <p:spPr>
          <a:xfrm flipH="1">
            <a:off x="26909029" y="23898211"/>
            <a:ext cx="46642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</a:rPr>
              <a:t>TITLE - font size 28 points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E650A92B-F64E-0048-9B7D-6246725AB169}"/>
              </a:ext>
            </a:extLst>
          </p:cNvPr>
          <p:cNvSpPr txBox="1"/>
          <p:nvPr/>
        </p:nvSpPr>
        <p:spPr>
          <a:xfrm flipH="1">
            <a:off x="32222371" y="23934083"/>
            <a:ext cx="46642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</a:rPr>
              <a:t>TITLE - font size 28 points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0B159FC-2FCA-F94B-9C74-717423EF3AB0}"/>
              </a:ext>
            </a:extLst>
          </p:cNvPr>
          <p:cNvSpPr txBox="1"/>
          <p:nvPr/>
        </p:nvSpPr>
        <p:spPr>
          <a:xfrm flipH="1">
            <a:off x="14070226" y="20733306"/>
            <a:ext cx="9940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</a:rPr>
              <a:t>TITLE - font size 28 points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53786" y="770959"/>
            <a:ext cx="306988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</a:rPr>
              <a:t>Presenting author headshot photo here; </a:t>
            </a:r>
          </a:p>
          <a:p>
            <a:r>
              <a:rPr lang="en-US" sz="2800" dirty="0">
                <a:latin typeface="Arial" panose="020B0604020202020204" pitchFamily="34" charset="0"/>
              </a:rPr>
              <a:t>insert name below photo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1355606" y="788226"/>
            <a:ext cx="29898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</a:rPr>
              <a:t>Academic or practice logo 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13792200" y="3488924"/>
            <a:ext cx="256032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</a:rPr>
              <a:t>Disclosures: </a:t>
            </a:r>
            <a:r>
              <a:rPr lang="en-US" sz="3200" i="1" dirty="0">
                <a:latin typeface="Arial" panose="020B0604020202020204" pitchFamily="34" charset="0"/>
              </a:rPr>
              <a:t> </a:t>
            </a:r>
            <a:r>
              <a:rPr lang="en-US" sz="3200" dirty="0">
                <a:latin typeface="Arial" panose="020B0604020202020204" pitchFamily="34" charset="0"/>
              </a:rPr>
              <a:t>Insert disclosures of relevant financial relationships for all authors. If none, then type “None”. Font size 32 points.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653786" y="3278571"/>
            <a:ext cx="24641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</a:rPr>
              <a:t>Email address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95400" y="22963645"/>
            <a:ext cx="10134600" cy="48013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4800" b="1" dirty="0">
                <a:latin typeface="Arial" panose="020B0604020202020204" pitchFamily="34" charset="0"/>
              </a:rPr>
              <a:t>TAKE HOME MESSAGE</a:t>
            </a:r>
          </a:p>
          <a:p>
            <a:pPr algn="ctr"/>
            <a:endParaRPr lang="en-US" sz="4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algn="ctr"/>
            <a:r>
              <a:rPr lang="en-US" sz="4200" dirty="0">
                <a:latin typeface="Arial" panose="020B0604020202020204" pitchFamily="34" charset="0"/>
              </a:rPr>
              <a:t>Font size 42 points: Lorem ipsum dolor sit </a:t>
            </a:r>
            <a:r>
              <a:rPr lang="en-US" sz="4200" dirty="0" err="1">
                <a:latin typeface="Arial" panose="020B0604020202020204" pitchFamily="34" charset="0"/>
              </a:rPr>
              <a:t>amet</a:t>
            </a:r>
            <a:r>
              <a:rPr lang="en-US" sz="4200" dirty="0">
                <a:latin typeface="Arial" panose="020B0604020202020204" pitchFamily="34" charset="0"/>
              </a:rPr>
              <a:t>, </a:t>
            </a:r>
            <a:r>
              <a:rPr lang="en-US" sz="4200" dirty="0" err="1">
                <a:latin typeface="Arial" panose="020B0604020202020204" pitchFamily="34" charset="0"/>
              </a:rPr>
              <a:t>consectetur</a:t>
            </a:r>
            <a:r>
              <a:rPr lang="en-US" sz="4200" dirty="0">
                <a:latin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</a:rPr>
              <a:t>adipisicing</a:t>
            </a:r>
            <a:r>
              <a:rPr lang="en-US" sz="4200" dirty="0">
                <a:latin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</a:rPr>
              <a:t>elit</a:t>
            </a:r>
            <a:r>
              <a:rPr lang="en-US" sz="4200" dirty="0">
                <a:latin typeface="Arial" panose="020B0604020202020204" pitchFamily="34" charset="0"/>
              </a:rPr>
              <a:t>, </a:t>
            </a:r>
            <a:r>
              <a:rPr lang="en-US" sz="4200" dirty="0" err="1">
                <a:latin typeface="Arial" panose="020B0604020202020204" pitchFamily="34" charset="0"/>
              </a:rPr>
              <a:t>sed</a:t>
            </a:r>
            <a:r>
              <a:rPr lang="en-US" sz="4200" dirty="0">
                <a:latin typeface="Arial" panose="020B0604020202020204" pitchFamily="34" charset="0"/>
              </a:rPr>
              <a:t> do </a:t>
            </a:r>
            <a:r>
              <a:rPr lang="en-US" sz="4200" dirty="0" err="1">
                <a:latin typeface="Arial" panose="020B0604020202020204" pitchFamily="34" charset="0"/>
              </a:rPr>
              <a:t>eiusmod</a:t>
            </a:r>
            <a:r>
              <a:rPr lang="en-US" sz="4200" dirty="0">
                <a:latin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</a:rPr>
              <a:t>tempor</a:t>
            </a:r>
            <a:r>
              <a:rPr lang="en-US" sz="4200" dirty="0">
                <a:latin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</a:rPr>
              <a:t>incididunt</a:t>
            </a:r>
            <a:r>
              <a:rPr lang="en-US" sz="4200" dirty="0">
                <a:latin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</a:rPr>
              <a:t>ut</a:t>
            </a:r>
            <a:r>
              <a:rPr lang="en-US" sz="4200" dirty="0">
                <a:latin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</a:rPr>
              <a:t>labore</a:t>
            </a:r>
            <a:r>
              <a:rPr lang="en-US" sz="4200" dirty="0">
                <a:latin typeface="Arial" panose="020B0604020202020204" pitchFamily="34" charset="0"/>
              </a:rPr>
              <a:t> et </a:t>
            </a:r>
            <a:r>
              <a:rPr lang="en-US" sz="4200" dirty="0" err="1">
                <a:latin typeface="Arial" panose="020B0604020202020204" pitchFamily="34" charset="0"/>
              </a:rPr>
              <a:t>dolore</a:t>
            </a:r>
            <a:r>
              <a:rPr lang="en-US" sz="4200" dirty="0">
                <a:latin typeface="Arial" panose="020B0604020202020204" pitchFamily="34" charset="0"/>
              </a:rPr>
              <a:t> magna </a:t>
            </a:r>
            <a:r>
              <a:rPr lang="en-US" sz="4200" dirty="0" err="1">
                <a:latin typeface="Arial" panose="020B0604020202020204" pitchFamily="34" charset="0"/>
              </a:rPr>
              <a:t>aliqua</a:t>
            </a:r>
            <a:r>
              <a:rPr lang="en-US" sz="4200" dirty="0">
                <a:latin typeface="Arial" panose="020B0604020202020204" pitchFamily="34" charset="0"/>
              </a:rPr>
              <a:t>. </a:t>
            </a:r>
          </a:p>
          <a:p>
            <a:pPr algn="ctr"/>
            <a:endParaRPr lang="en-US" sz="4800" dirty="0">
              <a:latin typeface="Arial" panose="020B0604020202020204" pitchFamily="34" charset="0"/>
            </a:endParaRPr>
          </a:p>
        </p:txBody>
      </p:sp>
      <p:sp>
        <p:nvSpPr>
          <p:cNvPr id="93" name="Rectangle 3">
            <a:extLst>
              <a:ext uri="{FF2B5EF4-FFF2-40B4-BE49-F238E27FC236}">
                <a16:creationId xmlns:a16="http://schemas.microsoft.com/office/drawing/2014/main" id="{FF45BE64-120E-5C45-8BEB-A34EE9C1199D}"/>
              </a:ext>
            </a:extLst>
          </p:cNvPr>
          <p:cNvSpPr txBox="1">
            <a:spLocks noChangeArrowheads="1"/>
          </p:cNvSpPr>
          <p:nvPr/>
        </p:nvSpPr>
        <p:spPr>
          <a:xfrm>
            <a:off x="39395400" y="20173201"/>
            <a:ext cx="10134600" cy="21929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60120" indent="-960120" algn="l" defTabSz="3840480" rtl="0" eaLnBrk="1" latinLnBrk="0" hangingPunct="1">
              <a:lnSpc>
                <a:spcPct val="90000"/>
              </a:lnSpc>
              <a:spcBef>
                <a:spcPts val="4200"/>
              </a:spcBef>
              <a:buFont typeface="Arial" panose="020B0604020202020204" pitchFamily="34" charset="0"/>
              <a:buChar char="•"/>
              <a:defRPr sz="1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8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208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6132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8156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2040" indent="-960120" algn="l" defTabSz="3840480" rtl="0" eaLnBrk="1" latinLnBrk="0" hangingPunct="1">
              <a:lnSpc>
                <a:spcPct val="90000"/>
              </a:lnSpc>
              <a:spcBef>
                <a:spcPts val="2100"/>
              </a:spcBef>
              <a:buFont typeface="Arial" panose="020B0604020202020204" pitchFamily="34" charset="0"/>
              <a:buChar char="•"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 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If references, insert here – Font size 24 points</a:t>
            </a: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If references, insert here – Font size 24 points</a:t>
            </a: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If references, insert here – Font size 24 points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BB6E45-A63C-ACD6-74CD-77029312D1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63081" y="195276"/>
            <a:ext cx="5281119" cy="3822944"/>
          </a:xfrm>
          <a:prstGeom prst="rect">
            <a:avLst/>
          </a:prstGeom>
          <a:ln w="190500">
            <a:solidFill>
              <a:srgbClr val="FFC000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edical poster with graphics">
  <a:themeElements>
    <a:clrScheme name="medical poster with graphics_post design_082605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edical Poster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274430" tIns="138248" rIns="274430" bIns="138248" numCol="1" anchor="t" anchorCtr="0" compatLnSpc="1">
        <a:prstTxWarp prst="textNoShape">
          <a:avLst/>
        </a:prstTxWarp>
      </a:bodyPr>
      <a:lstStyle>
        <a:defPPr marL="1027113" marR="0" indent="-1027113" algn="l" defTabSz="6288088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9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274430" tIns="138248" rIns="274430" bIns="138248" numCol="1" anchor="t" anchorCtr="0" compatLnSpc="1">
        <a:prstTxWarp prst="textNoShape">
          <a:avLst/>
        </a:prstTxWarp>
      </a:bodyPr>
      <a:lstStyle>
        <a:defPPr marL="1027113" marR="0" indent="-1027113" algn="l" defTabSz="6288088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9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edical poster with graphics_post design_082605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 poster with graphics_post design_082605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 poster with graphics_post design_082605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 poster with graphics_post design_082605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 poster with graphics_post design_082605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 poster with graphics_post design_082605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_post design_082605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_post design_082605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_post design_082605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_post design_082605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_post design_082605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_post design_082605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310CDEE-6E89-4FD2-9D39-B5EF7D79FE9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382</TotalTime>
  <Words>735</Words>
  <Application>Microsoft Office PowerPoint</Application>
  <PresentationFormat>Custom</PresentationFormat>
  <Paragraphs>55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Medical poster with graphics</vt:lpstr>
      <vt:lpstr>Office Theme</vt:lpstr>
      <vt:lpstr>POSTER TITLE – font size 80 points</vt:lpstr>
    </vt:vector>
  </TitlesOfParts>
  <Company>The American College of Surgeons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[Poster title]</dc:title>
  <dc:creator>Julie Cwik</dc:creator>
  <cp:lastModifiedBy>Blanca Stella Mejia</cp:lastModifiedBy>
  <cp:revision>112</cp:revision>
  <cp:lastPrinted>2004-07-01T22:30:03Z</cp:lastPrinted>
  <dcterms:created xsi:type="dcterms:W3CDTF">2015-11-23T20:56:18Z</dcterms:created>
  <dcterms:modified xsi:type="dcterms:W3CDTF">2024-07-11T23:03:44Z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TC100214271033</vt:lpwstr>
  </property>
</Properties>
</file>