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4F5C-E2E3-3352-2354-FA9244BE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7431"/>
            <a:ext cx="10515600" cy="83417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E9D05-0016-B0C7-FC82-FE558A2FA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215662"/>
            <a:ext cx="10515600" cy="301283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295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3992-F37E-9F9D-DEBE-68B9E20FD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3007"/>
            <a:ext cx="9144000" cy="108719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B13E3-3A6C-EEAB-1A03-82FC73876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73569"/>
            <a:ext cx="9144000" cy="95543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55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6D41-3F3F-66AD-AC41-ABE3714DA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022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13C2D-9AF9-AF0E-6BCF-4C5CFAB7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F23A9-C11C-79EB-F275-751496157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431" y="2180492"/>
            <a:ext cx="10515600" cy="3446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86310-3C83-D38E-7EFC-BA5B2A0EBE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5BCC1-5680-BD48-97DA-86CDF34FF3F7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AE8C6-D12E-EDA1-0A6F-31AB5D97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14EEA-F804-FE1F-79FC-16A964C0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19B8B8-6548-D04E-81D7-9A5F8821A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1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30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614E-6DB6-09F1-BC17-927FA074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672274" cy="85578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9C0E1-3F35-0647-1F1A-DE82F4FD1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48354" y="2164983"/>
            <a:ext cx="6455142" cy="37040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34C54-120E-14B8-AF50-9DAF64C15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4783014"/>
            <a:ext cx="1948717" cy="108597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233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34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3992-F37E-9F9D-DEBE-68B9E20FD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5760"/>
            <a:ext cx="9144000" cy="583809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B13E3-3A6C-EEAB-1A03-82FC73876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8861"/>
            <a:ext cx="9144000" cy="44547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2861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13C2D-9AF9-AF0E-6BCF-4C5CFAB7D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548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F23A9-C11C-79EB-F275-751496157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209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E3169-7706-A2EB-0E50-C7FF70982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72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DE1F9-69EC-40B8-E22F-B4D7535006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D4D9F-53FF-3789-5F3C-BEF35D50B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411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0B4C-949D-7349-4484-6CBE0E86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4789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59345-F3AE-8917-3D6E-CAB7F1530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01229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CD280-D70D-40CA-ABCB-B4CF205ED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25141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0EBCE0-D484-1884-4E96-2B58EEA3DF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0122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300E3-9C8B-F42A-A351-8C8BCFC35B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25141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9793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6D41-3F3F-66AD-AC41-ABE3714DA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06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0598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195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71F5-3BB0-AE50-3690-BB59A1983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0CD4-887C-6BC5-6D5A-46589DC09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0F770-E780-28F5-70B4-216A57C9B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852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614E-6DB6-09F1-BC17-927FA074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95046"/>
          </a:xfrm>
        </p:spPr>
        <p:txBody>
          <a:bodyPr anchor="b"/>
          <a:lstStyle>
            <a:lvl1pPr fontAlgn="t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9C0E1-3F35-0647-1F1A-DE82F4FD1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34C54-120E-14B8-AF50-9DAF64C15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7487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ky with clouds over a snowy mountain&#10;&#10;Description automatically generated">
            <a:extLst>
              <a:ext uri="{FF2B5EF4-FFF2-40B4-BE49-F238E27FC236}">
                <a16:creationId xmlns:a16="http://schemas.microsoft.com/office/drawing/2014/main" id="{35DC15C1-FDA5-863F-0C10-270202C57E3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0F1159-BD23-96DF-48D9-632EA7309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431" y="452316"/>
            <a:ext cx="10515600" cy="9075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49929-5D06-2B89-EF52-74507FB11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431" y="2778370"/>
            <a:ext cx="10515600" cy="284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966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0" r:id="rId4"/>
    <p:sldLayoutId id="2147483655" r:id="rId5"/>
    <p:sldLayoutId id="2147483657" r:id="rId6"/>
    <p:sldLayoutId id="2147483659" r:id="rId7"/>
  </p:sldLayoutIdLst>
  <p:txStyles>
    <p:titleStyle>
      <a:lvl1pPr algn="ctr" defTabSz="57150" rtl="0" eaLnBrk="1" fontAlgn="t" latinLnBrk="0" hangingPunct="1">
        <a:lnSpc>
          <a:spcPct val="100000"/>
        </a:lnSpc>
        <a:spcBef>
          <a:spcPct val="0"/>
        </a:spcBef>
        <a:buNone/>
        <a:defRPr sz="6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ky with white clouds&#10;&#10;Description automatically generated">
            <a:extLst>
              <a:ext uri="{FF2B5EF4-FFF2-40B4-BE49-F238E27FC236}">
                <a16:creationId xmlns:a16="http://schemas.microsoft.com/office/drawing/2014/main" id="{5963F2FB-C4D6-5889-FC91-B65FEA7BE3A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0F1159-BD23-96DF-48D9-632EA7309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3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body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49929-5D06-2B89-EF52-74507FB11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09717"/>
            <a:ext cx="10515600" cy="4667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563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DAEE2F8-DE63-860F-8822-B044BB88E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9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06AF-7C43-17F7-3B6A-D12194EBC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7256"/>
            <a:ext cx="9144000" cy="542313"/>
          </a:xfrm>
        </p:spPr>
        <p:txBody>
          <a:bodyPr>
            <a:normAutofit fontScale="90000"/>
          </a:bodyPr>
          <a:lstStyle/>
          <a:p>
            <a:r>
              <a:rPr lang="en-US"/>
              <a:t>Disclosures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90EAF-0AEC-8D5C-1159-3C6C3E108F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13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06AF-7C43-17F7-3B6A-D12194EBC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7256"/>
            <a:ext cx="9144000" cy="54231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90EAF-0AEC-8D5C-1159-3C6C3E108F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71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1_Office Theme</vt:lpstr>
      <vt:lpstr>PowerPoint Presentation</vt:lpstr>
      <vt:lpstr>Disclosures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Holler Wisher</dc:creator>
  <cp:lastModifiedBy>Brad Stancampiano</cp:lastModifiedBy>
  <cp:revision>2</cp:revision>
  <dcterms:created xsi:type="dcterms:W3CDTF">2024-08-07T03:42:38Z</dcterms:created>
  <dcterms:modified xsi:type="dcterms:W3CDTF">2024-08-07T11:32:45Z</dcterms:modified>
</cp:coreProperties>
</file>